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2" d="100"/>
          <a:sy n="72" d="100"/>
        </p:scale>
        <p:origin x="654" y="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3/25/2021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3/25/2021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3/25/2021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3/25/2021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3/25/2021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3/25/2021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3/25/2021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3/25/2021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62.png"/><Relationship Id="rId7" Type="http://schemas.openxmlformats.org/officeDocument/2006/relationships/image" Target="../media/image71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10" Type="http://schemas.openxmlformats.org/officeDocument/2006/relationships/image" Target="../media/image74.png"/><Relationship Id="rId4" Type="http://schemas.openxmlformats.org/officeDocument/2006/relationships/image" Target="../media/image68.png"/><Relationship Id="rId9" Type="http://schemas.openxmlformats.org/officeDocument/2006/relationships/image" Target="../media/image7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13" Type="http://schemas.openxmlformats.org/officeDocument/2006/relationships/image" Target="../media/image84.png"/><Relationship Id="rId3" Type="http://schemas.openxmlformats.org/officeDocument/2006/relationships/image" Target="../media/image62.png"/><Relationship Id="rId7" Type="http://schemas.openxmlformats.org/officeDocument/2006/relationships/image" Target="../media/image78.png"/><Relationship Id="rId12" Type="http://schemas.openxmlformats.org/officeDocument/2006/relationships/image" Target="../media/image83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7.png"/><Relationship Id="rId11" Type="http://schemas.openxmlformats.org/officeDocument/2006/relationships/image" Target="../media/image82.png"/><Relationship Id="rId5" Type="http://schemas.openxmlformats.org/officeDocument/2006/relationships/image" Target="../media/image76.png"/><Relationship Id="rId10" Type="http://schemas.openxmlformats.org/officeDocument/2006/relationships/image" Target="../media/image81.png"/><Relationship Id="rId4" Type="http://schemas.openxmlformats.org/officeDocument/2006/relationships/image" Target="../media/image75.png"/><Relationship Id="rId9" Type="http://schemas.openxmlformats.org/officeDocument/2006/relationships/image" Target="../media/image8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image" Target="../media/image92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94.png"/><Relationship Id="rId7" Type="http://schemas.openxmlformats.org/officeDocument/2006/relationships/image" Target="../media/image98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image" Target="../media/image94.png"/><Relationship Id="rId7" Type="http://schemas.openxmlformats.org/officeDocument/2006/relationships/image" Target="../media/image103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2.png"/><Relationship Id="rId11" Type="http://schemas.openxmlformats.org/officeDocument/2006/relationships/image" Target="../media/image107.png"/><Relationship Id="rId5" Type="http://schemas.openxmlformats.org/officeDocument/2006/relationships/image" Target="../media/image101.png"/><Relationship Id="rId10" Type="http://schemas.openxmlformats.org/officeDocument/2006/relationships/image" Target="../media/image106.png"/><Relationship Id="rId4" Type="http://schemas.openxmlformats.org/officeDocument/2006/relationships/image" Target="../media/image100.png"/><Relationship Id="rId9" Type="http://schemas.openxmlformats.org/officeDocument/2006/relationships/image" Target="../media/image10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7" Type="http://schemas.openxmlformats.org/officeDocument/2006/relationships/image" Target="../media/image111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0.png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3" Type="http://schemas.openxmlformats.org/officeDocument/2006/relationships/image" Target="../media/image94.png"/><Relationship Id="rId7" Type="http://schemas.openxmlformats.org/officeDocument/2006/relationships/image" Target="../media/image115.png"/><Relationship Id="rId12" Type="http://schemas.openxmlformats.org/officeDocument/2006/relationships/image" Target="../media/image120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4.png"/><Relationship Id="rId11" Type="http://schemas.openxmlformats.org/officeDocument/2006/relationships/image" Target="../media/image119.png"/><Relationship Id="rId5" Type="http://schemas.openxmlformats.org/officeDocument/2006/relationships/image" Target="../media/image113.png"/><Relationship Id="rId10" Type="http://schemas.openxmlformats.org/officeDocument/2006/relationships/image" Target="../media/image118.png"/><Relationship Id="rId4" Type="http://schemas.openxmlformats.org/officeDocument/2006/relationships/image" Target="../media/image112.png"/><Relationship Id="rId9" Type="http://schemas.openxmlformats.org/officeDocument/2006/relationships/image" Target="../media/image11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13" Type="http://schemas.openxmlformats.org/officeDocument/2006/relationships/image" Target="../media/image130.png"/><Relationship Id="rId3" Type="http://schemas.openxmlformats.org/officeDocument/2006/relationships/image" Target="../media/image122.png"/><Relationship Id="rId7" Type="http://schemas.openxmlformats.org/officeDocument/2006/relationships/image" Target="../media/image126.png"/><Relationship Id="rId12" Type="http://schemas.openxmlformats.org/officeDocument/2006/relationships/image" Target="../media/image129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5.png"/><Relationship Id="rId11" Type="http://schemas.openxmlformats.org/officeDocument/2006/relationships/image" Target="../media/image94.png"/><Relationship Id="rId5" Type="http://schemas.openxmlformats.org/officeDocument/2006/relationships/image" Target="../media/image124.png"/><Relationship Id="rId15" Type="http://schemas.openxmlformats.org/officeDocument/2006/relationships/image" Target="../media/image132.png"/><Relationship Id="rId10" Type="http://schemas.openxmlformats.org/officeDocument/2006/relationships/image" Target="../media/image93.png"/><Relationship Id="rId4" Type="http://schemas.openxmlformats.org/officeDocument/2006/relationships/image" Target="../media/image123.png"/><Relationship Id="rId9" Type="http://schemas.openxmlformats.org/officeDocument/2006/relationships/image" Target="../media/image128.png"/><Relationship Id="rId14" Type="http://schemas.openxmlformats.org/officeDocument/2006/relationships/image" Target="../media/image13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13" Type="http://schemas.openxmlformats.org/officeDocument/2006/relationships/image" Target="../media/image143.png"/><Relationship Id="rId3" Type="http://schemas.openxmlformats.org/officeDocument/2006/relationships/image" Target="../media/image133.png"/><Relationship Id="rId7" Type="http://schemas.openxmlformats.org/officeDocument/2006/relationships/image" Target="../media/image137.png"/><Relationship Id="rId12" Type="http://schemas.openxmlformats.org/officeDocument/2006/relationships/image" Target="../media/image142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6.png"/><Relationship Id="rId11" Type="http://schemas.openxmlformats.org/officeDocument/2006/relationships/image" Target="../media/image141.png"/><Relationship Id="rId5" Type="http://schemas.openxmlformats.org/officeDocument/2006/relationships/image" Target="../media/image135.png"/><Relationship Id="rId10" Type="http://schemas.openxmlformats.org/officeDocument/2006/relationships/image" Target="../media/image140.png"/><Relationship Id="rId4" Type="http://schemas.openxmlformats.org/officeDocument/2006/relationships/image" Target="../media/image134.png"/><Relationship Id="rId9" Type="http://schemas.openxmlformats.org/officeDocument/2006/relationships/image" Target="../media/image139.png"/><Relationship Id="rId14" Type="http://schemas.openxmlformats.org/officeDocument/2006/relationships/image" Target="../media/image14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png"/><Relationship Id="rId13" Type="http://schemas.openxmlformats.org/officeDocument/2006/relationships/image" Target="../media/image149.png"/><Relationship Id="rId18" Type="http://schemas.openxmlformats.org/officeDocument/2006/relationships/image" Target="../media/image154.png"/><Relationship Id="rId3" Type="http://schemas.openxmlformats.org/officeDocument/2006/relationships/image" Target="../media/image93.png"/><Relationship Id="rId7" Type="http://schemas.openxmlformats.org/officeDocument/2006/relationships/image" Target="../media/image140.png"/><Relationship Id="rId12" Type="http://schemas.openxmlformats.org/officeDocument/2006/relationships/image" Target="../media/image148.png"/><Relationship Id="rId17" Type="http://schemas.openxmlformats.org/officeDocument/2006/relationships/image" Target="../media/image153.png"/><Relationship Id="rId2" Type="http://schemas.openxmlformats.org/officeDocument/2006/relationships/image" Target="../media/image145.png"/><Relationship Id="rId16" Type="http://schemas.openxmlformats.org/officeDocument/2006/relationships/image" Target="../media/image15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5.png"/><Relationship Id="rId11" Type="http://schemas.openxmlformats.org/officeDocument/2006/relationships/image" Target="../media/image147.png"/><Relationship Id="rId5" Type="http://schemas.openxmlformats.org/officeDocument/2006/relationships/image" Target="../media/image134.png"/><Relationship Id="rId15" Type="http://schemas.openxmlformats.org/officeDocument/2006/relationships/image" Target="../media/image151.png"/><Relationship Id="rId10" Type="http://schemas.openxmlformats.org/officeDocument/2006/relationships/image" Target="../media/image146.png"/><Relationship Id="rId4" Type="http://schemas.openxmlformats.org/officeDocument/2006/relationships/image" Target="../media/image133.png"/><Relationship Id="rId9" Type="http://schemas.openxmlformats.org/officeDocument/2006/relationships/image" Target="../media/image142.png"/><Relationship Id="rId14" Type="http://schemas.openxmlformats.org/officeDocument/2006/relationships/image" Target="../media/image15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5.png"/><Relationship Id="rId13" Type="http://schemas.openxmlformats.org/officeDocument/2006/relationships/image" Target="../media/image160.png"/><Relationship Id="rId3" Type="http://schemas.openxmlformats.org/officeDocument/2006/relationships/image" Target="../media/image133.png"/><Relationship Id="rId7" Type="http://schemas.openxmlformats.org/officeDocument/2006/relationships/image" Target="../media/image140.png"/><Relationship Id="rId12" Type="http://schemas.openxmlformats.org/officeDocument/2006/relationships/image" Target="../media/image159.png"/><Relationship Id="rId2" Type="http://schemas.openxmlformats.org/officeDocument/2006/relationships/image" Target="../media/image93.png"/><Relationship Id="rId16" Type="http://schemas.openxmlformats.org/officeDocument/2006/relationships/image" Target="../media/image16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6.png"/><Relationship Id="rId11" Type="http://schemas.openxmlformats.org/officeDocument/2006/relationships/image" Target="../media/image158.png"/><Relationship Id="rId5" Type="http://schemas.openxmlformats.org/officeDocument/2006/relationships/image" Target="../media/image135.png"/><Relationship Id="rId15" Type="http://schemas.openxmlformats.org/officeDocument/2006/relationships/image" Target="../media/image162.png"/><Relationship Id="rId10" Type="http://schemas.openxmlformats.org/officeDocument/2006/relationships/image" Target="../media/image157.png"/><Relationship Id="rId4" Type="http://schemas.openxmlformats.org/officeDocument/2006/relationships/image" Target="../media/image134.png"/><Relationship Id="rId9" Type="http://schemas.openxmlformats.org/officeDocument/2006/relationships/image" Target="../media/image156.png"/><Relationship Id="rId14" Type="http://schemas.openxmlformats.org/officeDocument/2006/relationships/image" Target="../media/image161.png"/></Relationships>
</file>

<file path=ppt/slides/_rels/slide2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73.png"/><Relationship Id="rId18" Type="http://schemas.openxmlformats.org/officeDocument/2006/relationships/image" Target="../media/image178.png"/><Relationship Id="rId26" Type="http://schemas.openxmlformats.org/officeDocument/2006/relationships/image" Target="../media/image186.png"/><Relationship Id="rId3" Type="http://schemas.openxmlformats.org/officeDocument/2006/relationships/image" Target="../media/image133.png"/><Relationship Id="rId21" Type="http://schemas.openxmlformats.org/officeDocument/2006/relationships/image" Target="../media/image181.png"/><Relationship Id="rId34" Type="http://schemas.openxmlformats.org/officeDocument/2006/relationships/image" Target="../media/image194.png"/><Relationship Id="rId7" Type="http://schemas.openxmlformats.org/officeDocument/2006/relationships/image" Target="../media/image167.png"/><Relationship Id="rId12" Type="http://schemas.openxmlformats.org/officeDocument/2006/relationships/image" Target="../media/image172.png"/><Relationship Id="rId17" Type="http://schemas.openxmlformats.org/officeDocument/2006/relationships/image" Target="../media/image177.png"/><Relationship Id="rId25" Type="http://schemas.openxmlformats.org/officeDocument/2006/relationships/image" Target="../media/image185.png"/><Relationship Id="rId33" Type="http://schemas.openxmlformats.org/officeDocument/2006/relationships/image" Target="../media/image193.png"/><Relationship Id="rId2" Type="http://schemas.openxmlformats.org/officeDocument/2006/relationships/image" Target="../media/image93.png"/><Relationship Id="rId16" Type="http://schemas.openxmlformats.org/officeDocument/2006/relationships/image" Target="../media/image176.png"/><Relationship Id="rId20" Type="http://schemas.openxmlformats.org/officeDocument/2006/relationships/image" Target="../media/image180.png"/><Relationship Id="rId29" Type="http://schemas.openxmlformats.org/officeDocument/2006/relationships/image" Target="../media/image18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6.png"/><Relationship Id="rId11" Type="http://schemas.openxmlformats.org/officeDocument/2006/relationships/image" Target="../media/image171.png"/><Relationship Id="rId24" Type="http://schemas.openxmlformats.org/officeDocument/2006/relationships/image" Target="../media/image184.png"/><Relationship Id="rId32" Type="http://schemas.openxmlformats.org/officeDocument/2006/relationships/image" Target="../media/image192.png"/><Relationship Id="rId5" Type="http://schemas.openxmlformats.org/officeDocument/2006/relationships/image" Target="../media/image165.png"/><Relationship Id="rId15" Type="http://schemas.openxmlformats.org/officeDocument/2006/relationships/image" Target="../media/image175.png"/><Relationship Id="rId23" Type="http://schemas.openxmlformats.org/officeDocument/2006/relationships/image" Target="../media/image183.png"/><Relationship Id="rId28" Type="http://schemas.openxmlformats.org/officeDocument/2006/relationships/image" Target="../media/image188.png"/><Relationship Id="rId36" Type="http://schemas.openxmlformats.org/officeDocument/2006/relationships/image" Target="../media/image196.png"/><Relationship Id="rId10" Type="http://schemas.openxmlformats.org/officeDocument/2006/relationships/image" Target="../media/image170.png"/><Relationship Id="rId19" Type="http://schemas.openxmlformats.org/officeDocument/2006/relationships/image" Target="../media/image179.png"/><Relationship Id="rId31" Type="http://schemas.openxmlformats.org/officeDocument/2006/relationships/image" Target="../media/image191.png"/><Relationship Id="rId4" Type="http://schemas.openxmlformats.org/officeDocument/2006/relationships/image" Target="../media/image164.png"/><Relationship Id="rId9" Type="http://schemas.openxmlformats.org/officeDocument/2006/relationships/image" Target="../media/image169.png"/><Relationship Id="rId14" Type="http://schemas.openxmlformats.org/officeDocument/2006/relationships/image" Target="../media/image174.png"/><Relationship Id="rId22" Type="http://schemas.openxmlformats.org/officeDocument/2006/relationships/image" Target="../media/image182.png"/><Relationship Id="rId27" Type="http://schemas.openxmlformats.org/officeDocument/2006/relationships/image" Target="../media/image187.png"/><Relationship Id="rId30" Type="http://schemas.openxmlformats.org/officeDocument/2006/relationships/image" Target="../media/image190.png"/><Relationship Id="rId35" Type="http://schemas.openxmlformats.org/officeDocument/2006/relationships/image" Target="../media/image195.png"/><Relationship Id="rId8" Type="http://schemas.openxmlformats.org/officeDocument/2006/relationships/image" Target="../media/image16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0.png"/><Relationship Id="rId5" Type="http://schemas.openxmlformats.org/officeDocument/2006/relationships/image" Target="../media/image199.png"/><Relationship Id="rId4" Type="http://schemas.openxmlformats.org/officeDocument/2006/relationships/image" Target="../media/image19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3.png"/><Relationship Id="rId5" Type="http://schemas.openxmlformats.org/officeDocument/2006/relationships/image" Target="../media/image202.png"/><Relationship Id="rId4" Type="http://schemas.openxmlformats.org/officeDocument/2006/relationships/image" Target="../media/image201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9.png"/><Relationship Id="rId13" Type="http://schemas.openxmlformats.org/officeDocument/2006/relationships/image" Target="../media/image214.png"/><Relationship Id="rId18" Type="http://schemas.openxmlformats.org/officeDocument/2006/relationships/image" Target="../media/image218.png"/><Relationship Id="rId3" Type="http://schemas.openxmlformats.org/officeDocument/2006/relationships/image" Target="../media/image93.png"/><Relationship Id="rId7" Type="http://schemas.openxmlformats.org/officeDocument/2006/relationships/image" Target="../media/image208.png"/><Relationship Id="rId12" Type="http://schemas.openxmlformats.org/officeDocument/2006/relationships/image" Target="../media/image213.png"/><Relationship Id="rId17" Type="http://schemas.openxmlformats.org/officeDocument/2006/relationships/image" Target="../media/image217.png"/><Relationship Id="rId2" Type="http://schemas.openxmlformats.org/officeDocument/2006/relationships/image" Target="../media/image204.png"/><Relationship Id="rId16" Type="http://schemas.openxmlformats.org/officeDocument/2006/relationships/image" Target="../media/image2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7.png"/><Relationship Id="rId11" Type="http://schemas.openxmlformats.org/officeDocument/2006/relationships/image" Target="../media/image212.png"/><Relationship Id="rId5" Type="http://schemas.openxmlformats.org/officeDocument/2006/relationships/image" Target="../media/image206.png"/><Relationship Id="rId15" Type="http://schemas.openxmlformats.org/officeDocument/2006/relationships/image" Target="../media/image215.png"/><Relationship Id="rId10" Type="http://schemas.openxmlformats.org/officeDocument/2006/relationships/image" Target="../media/image211.png"/><Relationship Id="rId19" Type="http://schemas.openxmlformats.org/officeDocument/2006/relationships/image" Target="../media/image219.png"/><Relationship Id="rId4" Type="http://schemas.openxmlformats.org/officeDocument/2006/relationships/image" Target="../media/image205.png"/><Relationship Id="rId9" Type="http://schemas.openxmlformats.org/officeDocument/2006/relationships/image" Target="../media/image210.png"/><Relationship Id="rId14" Type="http://schemas.openxmlformats.org/officeDocument/2006/relationships/image" Target="../media/image19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4.png"/><Relationship Id="rId5" Type="http://schemas.openxmlformats.org/officeDocument/2006/relationships/image" Target="../media/image223.png"/><Relationship Id="rId4" Type="http://schemas.openxmlformats.org/officeDocument/2006/relationships/image" Target="../media/image222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9.png"/><Relationship Id="rId3" Type="http://schemas.openxmlformats.org/officeDocument/2006/relationships/image" Target="../media/image221.png"/><Relationship Id="rId7" Type="http://schemas.openxmlformats.org/officeDocument/2006/relationships/image" Target="../media/image228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7.png"/><Relationship Id="rId11" Type="http://schemas.openxmlformats.org/officeDocument/2006/relationships/image" Target="../media/image232.png"/><Relationship Id="rId5" Type="http://schemas.openxmlformats.org/officeDocument/2006/relationships/image" Target="../media/image226.png"/><Relationship Id="rId10" Type="http://schemas.openxmlformats.org/officeDocument/2006/relationships/image" Target="../media/image231.png"/><Relationship Id="rId4" Type="http://schemas.openxmlformats.org/officeDocument/2006/relationships/image" Target="../media/image225.png"/><Relationship Id="rId9" Type="http://schemas.openxmlformats.org/officeDocument/2006/relationships/image" Target="../media/image23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8.png"/><Relationship Id="rId3" Type="http://schemas.openxmlformats.org/officeDocument/2006/relationships/image" Target="../media/image221.png"/><Relationship Id="rId7" Type="http://schemas.openxmlformats.org/officeDocument/2006/relationships/image" Target="../media/image237.png"/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6.png"/><Relationship Id="rId5" Type="http://schemas.openxmlformats.org/officeDocument/2006/relationships/image" Target="../media/image235.png"/><Relationship Id="rId4" Type="http://schemas.openxmlformats.org/officeDocument/2006/relationships/image" Target="../media/image23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png"/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png"/><Relationship Id="rId18" Type="http://schemas.openxmlformats.org/officeDocument/2006/relationships/image" Target="../media/image42.png"/><Relationship Id="rId3" Type="http://schemas.openxmlformats.org/officeDocument/2006/relationships/image" Target="../media/image27.png"/><Relationship Id="rId21" Type="http://schemas.openxmlformats.org/officeDocument/2006/relationships/image" Target="../media/image45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17" Type="http://schemas.openxmlformats.org/officeDocument/2006/relationships/image" Target="../media/image41.png"/><Relationship Id="rId2" Type="http://schemas.openxmlformats.org/officeDocument/2006/relationships/image" Target="../media/image26.png"/><Relationship Id="rId16" Type="http://schemas.openxmlformats.org/officeDocument/2006/relationships/image" Target="../media/image40.png"/><Relationship Id="rId20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5" Type="http://schemas.openxmlformats.org/officeDocument/2006/relationships/image" Target="../media/image39.png"/><Relationship Id="rId10" Type="http://schemas.openxmlformats.org/officeDocument/2006/relationships/image" Target="../media/image34.png"/><Relationship Id="rId19" Type="http://schemas.openxmlformats.org/officeDocument/2006/relationships/image" Target="../media/image43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Relationship Id="rId14" Type="http://schemas.openxmlformats.org/officeDocument/2006/relationships/image" Target="../media/image38.png"/><Relationship Id="rId22" Type="http://schemas.openxmlformats.org/officeDocument/2006/relationships/image" Target="../media/image4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2.png"/><Relationship Id="rId18" Type="http://schemas.openxmlformats.org/officeDocument/2006/relationships/image" Target="../media/image40.png"/><Relationship Id="rId3" Type="http://schemas.openxmlformats.org/officeDocument/2006/relationships/image" Target="../media/image27.png"/><Relationship Id="rId7" Type="http://schemas.openxmlformats.org/officeDocument/2006/relationships/image" Target="../media/image48.png"/><Relationship Id="rId12" Type="http://schemas.openxmlformats.org/officeDocument/2006/relationships/image" Target="../media/image37.png"/><Relationship Id="rId17" Type="http://schemas.openxmlformats.org/officeDocument/2006/relationships/image" Target="../media/image54.png"/><Relationship Id="rId2" Type="http://schemas.openxmlformats.org/officeDocument/2006/relationships/image" Target="../media/image26.png"/><Relationship Id="rId16" Type="http://schemas.openxmlformats.org/officeDocument/2006/relationships/image" Target="../media/image41.png"/><Relationship Id="rId20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11" Type="http://schemas.openxmlformats.org/officeDocument/2006/relationships/image" Target="../media/image51.png"/><Relationship Id="rId5" Type="http://schemas.openxmlformats.org/officeDocument/2006/relationships/image" Target="../media/image47.png"/><Relationship Id="rId15" Type="http://schemas.openxmlformats.org/officeDocument/2006/relationships/image" Target="../media/image53.png"/><Relationship Id="rId10" Type="http://schemas.openxmlformats.org/officeDocument/2006/relationships/image" Target="../media/image50.png"/><Relationship Id="rId19" Type="http://schemas.openxmlformats.org/officeDocument/2006/relationships/image" Target="../media/image45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Relationship Id="rId14" Type="http://schemas.openxmlformats.org/officeDocument/2006/relationships/image" Target="../media/image3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668E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08624" y="1366139"/>
            <a:ext cx="10228571" cy="362857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34824" y="4847395"/>
            <a:ext cx="5161905" cy="590476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46391" y="7484325"/>
            <a:ext cx="1780952" cy="84761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4723271" y="6789910"/>
            <a:ext cx="2468377" cy="2538176"/>
            <a:chOff x="14723271" y="6789910"/>
            <a:chExt cx="2468377" cy="253817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723271" y="6789910"/>
              <a:ext cx="2468377" cy="253817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19817" y="1334751"/>
            <a:ext cx="4200000" cy="83809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41132" y="2001151"/>
            <a:ext cx="1304762" cy="50476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810782" y="2270969"/>
            <a:ext cx="13153053" cy="7009320"/>
            <a:chOff x="2810782" y="2270969"/>
            <a:chExt cx="13153053" cy="7009320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810782" y="2270969"/>
              <a:ext cx="13153053" cy="7009320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736983" y="9220446"/>
            <a:ext cx="7990476" cy="714286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19817" y="1334751"/>
            <a:ext cx="5780952" cy="78095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41132" y="2001151"/>
            <a:ext cx="1304762" cy="50476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700994" y="2725554"/>
            <a:ext cx="3044571" cy="6171429"/>
            <a:chOff x="12700994" y="2725554"/>
            <a:chExt cx="3044571" cy="6171429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375908" y="-161436"/>
              <a:ext cx="6095238" cy="12342857"/>
            </a:xfrm>
            <a:prstGeom prst="rect">
              <a:avLst/>
            </a:prstGeom>
          </p:spPr>
        </p:pic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700994" y="2725554"/>
              <a:ext cx="3044571" cy="61714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109890" y="2725554"/>
            <a:ext cx="5160857" cy="6171429"/>
            <a:chOff x="6109890" y="2725554"/>
            <a:chExt cx="5160857" cy="617142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865794" y="-23304"/>
              <a:ext cx="10323810" cy="12342857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109890" y="2725554"/>
              <a:ext cx="5160857" cy="617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899673" y="2651222"/>
            <a:ext cx="2846571" cy="6171429"/>
            <a:chOff x="1899673" y="2651222"/>
            <a:chExt cx="2846571" cy="617142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56901" y="-248692"/>
              <a:ext cx="5695238" cy="12342857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899673" y="2651222"/>
              <a:ext cx="2846571" cy="6171429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751359" y="9009647"/>
            <a:ext cx="9038095" cy="714286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19817" y="1334751"/>
            <a:ext cx="5780952" cy="78095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41132" y="2001151"/>
            <a:ext cx="1304762" cy="50476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27738" y="2493266"/>
            <a:ext cx="3477915" cy="6413240"/>
            <a:chOff x="727738" y="2493266"/>
            <a:chExt cx="3477915" cy="6413240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27738" y="2493266"/>
              <a:ext cx="3477915" cy="641324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418371" y="2493266"/>
            <a:ext cx="3402580" cy="6413240"/>
            <a:chOff x="4418371" y="2493266"/>
            <a:chExt cx="3402580" cy="641324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18371" y="2493266"/>
              <a:ext cx="3402580" cy="641324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015292" y="2493266"/>
            <a:ext cx="3442991" cy="6413240"/>
            <a:chOff x="8015292" y="2493266"/>
            <a:chExt cx="3442991" cy="641324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015292" y="2493266"/>
              <a:ext cx="3442991" cy="641324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42182" y="3276305"/>
            <a:ext cx="649107" cy="12893"/>
            <a:chOff x="1242182" y="3276305"/>
            <a:chExt cx="649107" cy="1289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42182" y="3276305"/>
              <a:ext cx="649107" cy="1289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774085" y="7467432"/>
            <a:ext cx="577599" cy="9524"/>
            <a:chOff x="9774085" y="7467432"/>
            <a:chExt cx="577599" cy="952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774085" y="7467432"/>
              <a:ext cx="577599" cy="952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674949" y="2744369"/>
            <a:ext cx="6171429" cy="1364010"/>
            <a:chOff x="11674949" y="2744369"/>
            <a:chExt cx="6171429" cy="1364010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674949" y="2744369"/>
              <a:ext cx="6171429" cy="136401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674949" y="5152149"/>
            <a:ext cx="6171429" cy="1043058"/>
            <a:chOff x="11674949" y="5152149"/>
            <a:chExt cx="6171429" cy="1043058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674949" y="5152149"/>
              <a:ext cx="6171429" cy="104305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5445918" y="4171223"/>
            <a:ext cx="501472" cy="765104"/>
            <a:chOff x="15445918" y="4171223"/>
            <a:chExt cx="501472" cy="765104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420000">
              <a:off x="15445918" y="4171223"/>
              <a:ext cx="501472" cy="76510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5445918" y="6443882"/>
            <a:ext cx="501472" cy="765104"/>
            <a:chOff x="15445918" y="6443882"/>
            <a:chExt cx="501472" cy="765104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420000">
              <a:off x="15445918" y="6443882"/>
              <a:ext cx="501472" cy="76510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1674949" y="7467432"/>
            <a:ext cx="6171429" cy="1423441"/>
            <a:chOff x="11674949" y="7467432"/>
            <a:chExt cx="6171429" cy="1423441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674949" y="7467432"/>
              <a:ext cx="6171429" cy="1423441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736984" y="9076672"/>
            <a:ext cx="9838095" cy="714286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19818" y="1334751"/>
            <a:ext cx="3333333" cy="76190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41132" y="2001151"/>
            <a:ext cx="1304762" cy="50476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412943" y="2370069"/>
            <a:ext cx="4855817" cy="6584159"/>
            <a:chOff x="3412943" y="2370069"/>
            <a:chExt cx="4855817" cy="6584159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12943" y="2370069"/>
              <a:ext cx="4855817" cy="6584159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383173" y="2707782"/>
            <a:ext cx="7142857" cy="5980952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736986" y="9076672"/>
            <a:ext cx="7819048" cy="714286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19818" y="1334751"/>
            <a:ext cx="3333333" cy="76190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41132" y="2001151"/>
            <a:ext cx="1304762" cy="50476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201046" y="4424157"/>
            <a:ext cx="799361" cy="9524"/>
            <a:chOff x="12201046" y="4424157"/>
            <a:chExt cx="799361" cy="9524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201046" y="4424157"/>
              <a:ext cx="799361" cy="952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632230" y="4409871"/>
            <a:ext cx="909001" cy="9524"/>
            <a:chOff x="13632230" y="4409871"/>
            <a:chExt cx="909001" cy="952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632230" y="4409871"/>
              <a:ext cx="909001" cy="9524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708235" y="8804355"/>
            <a:ext cx="7800000" cy="71428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99865" y="2493266"/>
            <a:ext cx="17065562" cy="6164934"/>
            <a:chOff x="399865" y="2493266"/>
            <a:chExt cx="17065562" cy="616493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99865" y="2493266"/>
              <a:ext cx="17065562" cy="616493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19818" y="1334722"/>
            <a:ext cx="3447619" cy="76190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41132" y="2001151"/>
            <a:ext cx="2761905" cy="50476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82745" y="3394896"/>
            <a:ext cx="7591895" cy="3795948"/>
            <a:chOff x="-82745" y="3394896"/>
            <a:chExt cx="7591895" cy="3795948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82745" y="3394896"/>
              <a:ext cx="7591895" cy="37959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950566" y="2820355"/>
            <a:ext cx="7322971" cy="4645004"/>
            <a:chOff x="4950566" y="2820355"/>
            <a:chExt cx="7322971" cy="464500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950566" y="2820355"/>
              <a:ext cx="7322971" cy="464500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871466" y="4100095"/>
            <a:ext cx="4862270" cy="2871164"/>
            <a:chOff x="11871466" y="4100095"/>
            <a:chExt cx="4862270" cy="287116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871466" y="4100095"/>
              <a:ext cx="4862270" cy="2871164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831145" y="4851728"/>
            <a:ext cx="5800000" cy="1476190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207989" y="8603100"/>
            <a:ext cx="11819048" cy="714286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19818" y="1334722"/>
            <a:ext cx="3447619" cy="76190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41132" y="2001151"/>
            <a:ext cx="2761905" cy="504762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34575" y="5833016"/>
            <a:ext cx="8780952" cy="742857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34577" y="3056988"/>
            <a:ext cx="6790476" cy="74285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34575" y="7346473"/>
            <a:ext cx="8638095" cy="74285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34575" y="4395587"/>
            <a:ext cx="6371429" cy="74285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532202" y="3853933"/>
            <a:ext cx="747521" cy="359963"/>
            <a:chOff x="4532202" y="3853933"/>
            <a:chExt cx="747521" cy="35996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4640000">
              <a:off x="4532202" y="3853933"/>
              <a:ext cx="747521" cy="35996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536638" y="5276529"/>
            <a:ext cx="747521" cy="359963"/>
            <a:chOff x="4536638" y="5276529"/>
            <a:chExt cx="747521" cy="35996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4580000">
              <a:off x="4536638" y="5276529"/>
              <a:ext cx="747521" cy="35996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532202" y="6790537"/>
            <a:ext cx="747521" cy="359963"/>
            <a:chOff x="4532202" y="6790537"/>
            <a:chExt cx="747521" cy="35996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4580000">
              <a:off x="4532202" y="6790537"/>
              <a:ext cx="747521" cy="35996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578403" y="4822783"/>
            <a:ext cx="1481987" cy="1072684"/>
            <a:chOff x="8578403" y="4822783"/>
            <a:chExt cx="1481987" cy="107268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578403" y="4822783"/>
              <a:ext cx="1481987" cy="1072684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090882" y="4557739"/>
            <a:ext cx="7685714" cy="1657143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092985" y="8754864"/>
            <a:ext cx="10219048" cy="714286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19818" y="1334722"/>
            <a:ext cx="3447619" cy="76190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41132" y="2001151"/>
            <a:ext cx="2761905" cy="50476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66942" y="2816738"/>
            <a:ext cx="7009797" cy="5923772"/>
            <a:chOff x="1066942" y="2816738"/>
            <a:chExt cx="7009797" cy="5923772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66942" y="2816738"/>
              <a:ext cx="7009797" cy="592377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939273" y="2998763"/>
            <a:ext cx="8025006" cy="5559724"/>
            <a:chOff x="8939273" y="2998763"/>
            <a:chExt cx="8025006" cy="555972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939273" y="2998763"/>
              <a:ext cx="8025006" cy="5559724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583876" y="8859302"/>
            <a:ext cx="8704762" cy="714286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667297" y="8859302"/>
            <a:ext cx="8952381" cy="714286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19818" y="1334722"/>
            <a:ext cx="3447619" cy="76190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41132" y="2001151"/>
            <a:ext cx="2761905" cy="50476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093446" y="5668811"/>
            <a:ext cx="2117406" cy="2590443"/>
            <a:chOff x="8093446" y="5668811"/>
            <a:chExt cx="2117406" cy="2590443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093446" y="5668811"/>
              <a:ext cx="2117406" cy="25904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09430" y="5560976"/>
            <a:ext cx="5343015" cy="2661112"/>
            <a:chOff x="1409430" y="5560976"/>
            <a:chExt cx="5343015" cy="2661112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09430" y="5560976"/>
              <a:ext cx="5343015" cy="266111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195753" y="5952110"/>
            <a:ext cx="6171429" cy="1804511"/>
            <a:chOff x="11195753" y="5952110"/>
            <a:chExt cx="6171429" cy="180451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195753" y="5952110"/>
              <a:ext cx="6171429" cy="1804511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41132" y="8267338"/>
            <a:ext cx="3800000" cy="552381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580211" y="8267338"/>
            <a:ext cx="4438095" cy="552381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801761" y="8216624"/>
            <a:ext cx="4714286" cy="55238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740253" y="2384818"/>
            <a:ext cx="4805209" cy="2374988"/>
            <a:chOff x="6740253" y="2384818"/>
            <a:chExt cx="4805209" cy="237498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740253" y="2384818"/>
              <a:ext cx="4805209" cy="2374988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795783" y="4818227"/>
            <a:ext cx="6771429" cy="714286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892898" y="9025847"/>
            <a:ext cx="12495238" cy="714286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74716" y="2797377"/>
            <a:ext cx="4926697" cy="6304375"/>
            <a:chOff x="1374716" y="2797377"/>
            <a:chExt cx="4926697" cy="63043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74716" y="2797377"/>
              <a:ext cx="4926697" cy="630437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501971" y="6006930"/>
            <a:ext cx="4862386" cy="637051"/>
            <a:chOff x="11501971" y="6006930"/>
            <a:chExt cx="4862386" cy="63705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501971" y="6006930"/>
              <a:ext cx="4862386" cy="63705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610014" y="3633591"/>
            <a:ext cx="6237640" cy="920308"/>
            <a:chOff x="6610014" y="3633591"/>
            <a:chExt cx="6237640" cy="92030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10014" y="3633591"/>
              <a:ext cx="6237640" cy="92030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180550" y="4337316"/>
            <a:ext cx="4894371" cy="548170"/>
            <a:chOff x="13180550" y="4337316"/>
            <a:chExt cx="4894371" cy="54817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180550" y="4337316"/>
              <a:ext cx="4894371" cy="54817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029838" y="1777932"/>
            <a:ext cx="4573508" cy="568224"/>
            <a:chOff x="12029838" y="1777932"/>
            <a:chExt cx="4573508" cy="56822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029838" y="1777932"/>
              <a:ext cx="4573508" cy="56822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024608" y="2346156"/>
            <a:ext cx="1588861" cy="765104"/>
            <a:chOff x="10024608" y="2346156"/>
            <a:chExt cx="1588861" cy="76510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024608" y="2346156"/>
              <a:ext cx="1588861" cy="76510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020732" y="5081361"/>
            <a:ext cx="1588861" cy="765104"/>
            <a:chOff x="10020732" y="5081361"/>
            <a:chExt cx="1588861" cy="76510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3120000">
              <a:off x="10020732" y="5081361"/>
              <a:ext cx="1588861" cy="76510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471834" y="3566345"/>
            <a:ext cx="1588861" cy="705644"/>
            <a:chOff x="12471834" y="3566345"/>
            <a:chExt cx="1588861" cy="705644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2460000">
              <a:off x="12471834" y="3566345"/>
              <a:ext cx="1588861" cy="70564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0955472" y="3468540"/>
            <a:ext cx="1459749" cy="520577"/>
            <a:chOff x="10955472" y="3468540"/>
            <a:chExt cx="1459749" cy="520577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600000">
              <a:off x="10955472" y="3468540"/>
              <a:ext cx="1459749" cy="520577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19818" y="1334722"/>
            <a:ext cx="3447619" cy="761905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441132" y="2001151"/>
            <a:ext cx="2761905" cy="504762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6003494" y="7700918"/>
            <a:ext cx="11885441" cy="802267"/>
            <a:chOff x="6003494" y="7700918"/>
            <a:chExt cx="11885441" cy="802267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003494" y="7700918"/>
              <a:ext cx="11885441" cy="802267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2290640" y="8131924"/>
            <a:ext cx="1459749" cy="520577"/>
            <a:chOff x="12290640" y="8131924"/>
            <a:chExt cx="1459749" cy="520577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600000">
              <a:off x="12290640" y="8131924"/>
              <a:ext cx="1459749" cy="520577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-407300" y="9200040"/>
            <a:ext cx="5095238" cy="714286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658249" y="6584138"/>
            <a:ext cx="6219048" cy="714286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6241570" y="8686694"/>
            <a:ext cx="9323810" cy="77142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58992" y="739728"/>
            <a:ext cx="3923810" cy="201904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974685" y="1403344"/>
            <a:ext cx="327736" cy="854062"/>
            <a:chOff x="4974685" y="1403344"/>
            <a:chExt cx="327736" cy="854062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4974685" y="1403344"/>
              <a:ext cx="327735" cy="327735"/>
              <a:chOff x="4974685" y="1403344"/>
              <a:chExt cx="327735" cy="327735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4974685" y="1403344"/>
                <a:ext cx="327735" cy="327735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4974685" y="1929671"/>
              <a:ext cx="327735" cy="327735"/>
              <a:chOff x="4974685" y="1929671"/>
              <a:chExt cx="327735" cy="327735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4974685" y="1929671"/>
                <a:ext cx="327735" cy="327735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6398942" y="1444224"/>
            <a:ext cx="8063492" cy="9524"/>
            <a:chOff x="6398942" y="1444224"/>
            <a:chExt cx="8063492" cy="952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6398942" y="1444224"/>
              <a:ext cx="8063492" cy="9524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324778" y="1603783"/>
            <a:ext cx="3009524" cy="666667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540101" y="1603783"/>
            <a:ext cx="5628571" cy="666667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537594" y="2240179"/>
            <a:ext cx="6457143" cy="666667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550122" y="2891608"/>
            <a:ext cx="5733333" cy="723810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550122" y="3492926"/>
            <a:ext cx="6142857" cy="723810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547616" y="4129322"/>
            <a:ext cx="5161905" cy="666667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540100" y="4732019"/>
            <a:ext cx="5257143" cy="66666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6398942" y="7368855"/>
            <a:ext cx="8063492" cy="9524"/>
            <a:chOff x="6398942" y="7368855"/>
            <a:chExt cx="8063492" cy="952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6398942" y="7368855"/>
              <a:ext cx="8063492" cy="9524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307241" y="7563530"/>
            <a:ext cx="3000000" cy="666667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540101" y="7556013"/>
            <a:ext cx="5638095" cy="666667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8540100" y="5346730"/>
            <a:ext cx="5876190" cy="666667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19818" y="1334722"/>
            <a:ext cx="3447619" cy="76190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41132" y="2001151"/>
            <a:ext cx="1685714" cy="50476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515924" y="3056600"/>
            <a:ext cx="1194296" cy="1306742"/>
            <a:chOff x="4515924" y="3056600"/>
            <a:chExt cx="1194296" cy="1306742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15924" y="3056600"/>
              <a:ext cx="1194296" cy="130674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356711" y="3056600"/>
            <a:ext cx="1744799" cy="1266280"/>
            <a:chOff x="8356711" y="3056600"/>
            <a:chExt cx="1744799" cy="126628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356711" y="3056600"/>
              <a:ext cx="1744799" cy="126628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292994" y="6356960"/>
            <a:ext cx="4022661" cy="150429"/>
            <a:chOff x="7292994" y="6356960"/>
            <a:chExt cx="4022661" cy="15042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5400000">
              <a:off x="7292994" y="6356960"/>
              <a:ext cx="4022661" cy="150429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845077" y="2053982"/>
            <a:ext cx="1942857" cy="97142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098405" y="6299458"/>
            <a:ext cx="4022661" cy="150429"/>
            <a:chOff x="3098405" y="6299458"/>
            <a:chExt cx="4022661" cy="15042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5400000">
              <a:off x="3098405" y="6299458"/>
              <a:ext cx="4022661" cy="15042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923181" y="6299458"/>
            <a:ext cx="4022661" cy="150429"/>
            <a:chOff x="11923181" y="6299458"/>
            <a:chExt cx="4022661" cy="15042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5400000">
              <a:off x="11923181" y="6299458"/>
              <a:ext cx="4022661" cy="150429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990496" y="1998068"/>
            <a:ext cx="2171429" cy="1209524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750763" y="1998068"/>
            <a:ext cx="2171429" cy="971429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3337364" y="3056600"/>
            <a:ext cx="1194296" cy="1306742"/>
            <a:chOff x="13337364" y="3056600"/>
            <a:chExt cx="1194296" cy="1306742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337364" y="3056600"/>
              <a:ext cx="1194296" cy="130674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123205" y="4153694"/>
            <a:ext cx="1904163" cy="916935"/>
            <a:chOff x="6123205" y="4153694"/>
            <a:chExt cx="1904163" cy="916935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1560000">
              <a:off x="6123205" y="4153694"/>
              <a:ext cx="1904163" cy="91693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011454" y="4588702"/>
            <a:ext cx="1904163" cy="916935"/>
            <a:chOff x="6011454" y="4588702"/>
            <a:chExt cx="1904163" cy="916935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9180000">
              <a:off x="6011454" y="4588702"/>
              <a:ext cx="1904163" cy="916935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354798" y="4146198"/>
            <a:ext cx="2523810" cy="438095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256397" y="5127636"/>
            <a:ext cx="2066667" cy="438095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6197538" y="6140313"/>
            <a:ext cx="1904163" cy="916935"/>
            <a:chOff x="6197538" y="6140313"/>
            <a:chExt cx="1904163" cy="916935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1560000">
              <a:off x="6197538" y="6140313"/>
              <a:ext cx="1904163" cy="91693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085786" y="6575321"/>
            <a:ext cx="1904163" cy="916935"/>
            <a:chOff x="6085786" y="6575321"/>
            <a:chExt cx="1904163" cy="916935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9180000">
              <a:off x="6085786" y="6575321"/>
              <a:ext cx="1904163" cy="916935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429130" y="6132816"/>
            <a:ext cx="2523810" cy="438095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330729" y="7114255"/>
            <a:ext cx="2066667" cy="438095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820370" y="4379199"/>
            <a:ext cx="9304762" cy="4580952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634230" y="8745339"/>
            <a:ext cx="9428571" cy="771429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71178" y="8248712"/>
            <a:ext cx="7666667" cy="120952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19818" y="1334722"/>
            <a:ext cx="3447619" cy="761905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41132" y="2001151"/>
            <a:ext cx="1685714" cy="50476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653649" y="3370513"/>
            <a:ext cx="1194296" cy="1306742"/>
            <a:chOff x="2653649" y="3370513"/>
            <a:chExt cx="1194296" cy="130674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653649" y="3370513"/>
              <a:ext cx="1194296" cy="130674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402514" y="3313010"/>
            <a:ext cx="1744799" cy="1266280"/>
            <a:chOff x="5402514" y="3313010"/>
            <a:chExt cx="1744799" cy="126628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402514" y="3313010"/>
              <a:ext cx="1744799" cy="126628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744156" y="3261912"/>
            <a:ext cx="1194296" cy="1306742"/>
            <a:chOff x="10744156" y="3261912"/>
            <a:chExt cx="1194296" cy="130674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744156" y="3261912"/>
              <a:ext cx="1194296" cy="130674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302545" y="3204410"/>
            <a:ext cx="1744799" cy="1266280"/>
            <a:chOff x="13302545" y="3204410"/>
            <a:chExt cx="1744799" cy="126628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302545" y="3204410"/>
              <a:ext cx="1744799" cy="126628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711842" y="4742538"/>
            <a:ext cx="1904163" cy="916935"/>
            <a:chOff x="3711842" y="4742538"/>
            <a:chExt cx="1904163" cy="91693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560000">
              <a:off x="3711842" y="4742538"/>
              <a:ext cx="1904163" cy="91693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600090" y="5177546"/>
            <a:ext cx="1904163" cy="916935"/>
            <a:chOff x="3600090" y="5177546"/>
            <a:chExt cx="1904163" cy="91693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9180000">
              <a:off x="3600090" y="5177546"/>
              <a:ext cx="1904163" cy="916935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943434" y="4735041"/>
            <a:ext cx="2523810" cy="438095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845033" y="5716479"/>
            <a:ext cx="2066667" cy="438095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3711842" y="6545826"/>
            <a:ext cx="1904163" cy="916935"/>
            <a:chOff x="3711842" y="6545826"/>
            <a:chExt cx="1904163" cy="916935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560000">
              <a:off x="3711842" y="6545826"/>
              <a:ext cx="1904163" cy="91693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600090" y="6980834"/>
            <a:ext cx="1904163" cy="916935"/>
            <a:chOff x="3600090" y="6980834"/>
            <a:chExt cx="1904163" cy="916935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9180000">
              <a:off x="3600090" y="6980834"/>
              <a:ext cx="1904163" cy="916935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943434" y="6538329"/>
            <a:ext cx="2523810" cy="438095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845033" y="7519767"/>
            <a:ext cx="2066667" cy="438095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231908" y="2844443"/>
            <a:ext cx="2161905" cy="542857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456264" y="2789146"/>
            <a:ext cx="1371429" cy="542857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1702022" y="4841655"/>
            <a:ext cx="1904163" cy="916935"/>
            <a:chOff x="11702022" y="4841655"/>
            <a:chExt cx="1904163" cy="916935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560000">
              <a:off x="11702022" y="4841655"/>
              <a:ext cx="1904163" cy="91693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1696408" y="6022998"/>
            <a:ext cx="1904163" cy="916935"/>
            <a:chOff x="11696408" y="6022998"/>
            <a:chExt cx="1904163" cy="916935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9180000">
              <a:off x="11696408" y="6022998"/>
              <a:ext cx="1904163" cy="916935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933614" y="4834159"/>
            <a:ext cx="2523810" cy="438095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941351" y="6561932"/>
            <a:ext cx="2066667" cy="438095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326014" y="2680545"/>
            <a:ext cx="1371429" cy="542857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639383" y="6210118"/>
            <a:ext cx="3216156" cy="150429"/>
            <a:chOff x="1639383" y="6210118"/>
            <a:chExt cx="3216156" cy="150429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5400000">
              <a:off x="1639383" y="6210118"/>
              <a:ext cx="3216156" cy="15042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4444677" y="5923746"/>
            <a:ext cx="1904163" cy="916935"/>
            <a:chOff x="14444677" y="5923746"/>
            <a:chExt cx="1904163" cy="916935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9180000">
              <a:off x="14444677" y="5923746"/>
              <a:ext cx="1904163" cy="916935"/>
            </a:xfrm>
            <a:prstGeom prst="rect">
              <a:avLst/>
            </a:prstGeom>
          </p:spPr>
        </p:pic>
      </p:grpSp>
      <p:pic>
        <p:nvPicPr>
          <p:cNvPr id="50" name="Object 4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4824389" y="6515199"/>
            <a:ext cx="2142857" cy="409524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097144" y="8248712"/>
            <a:ext cx="8552381" cy="1209524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2041223" y="6781334"/>
            <a:ext cx="1904163" cy="916935"/>
            <a:chOff x="12041223" y="6781334"/>
            <a:chExt cx="1904163" cy="916935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560000">
              <a:off x="12041223" y="6781334"/>
              <a:ext cx="1904163" cy="916935"/>
            </a:xfrm>
            <a:prstGeom prst="rect">
              <a:avLst/>
            </a:prstGeom>
          </p:spPr>
        </p:pic>
      </p:grpSp>
      <p:pic>
        <p:nvPicPr>
          <p:cNvPr id="55" name="Object 5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039751" y="7324324"/>
            <a:ext cx="2523810" cy="438095"/>
          </a:xfrm>
          <a:prstGeom prst="rect">
            <a:avLst/>
          </a:prstGeom>
        </p:spPr>
      </p:pic>
      <p:pic>
        <p:nvPicPr>
          <p:cNvPr id="56" name="Object 5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8264455" y="5377674"/>
            <a:ext cx="4752381" cy="1019048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2199323" y="6203659"/>
            <a:ext cx="1357053" cy="448400"/>
            <a:chOff x="2199323" y="6203659"/>
            <a:chExt cx="1357053" cy="448400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-16200000">
              <a:off x="2199323" y="6203659"/>
              <a:ext cx="1357053" cy="448400"/>
            </a:xfrm>
            <a:prstGeom prst="rect">
              <a:avLst/>
            </a:prstGeom>
          </p:spPr>
        </p:pic>
      </p:grpSp>
      <p:pic>
        <p:nvPicPr>
          <p:cNvPr id="60" name="Object 5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720247" y="6142686"/>
            <a:ext cx="904762" cy="704762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4582493" y="6210118"/>
            <a:ext cx="3216156" cy="150429"/>
            <a:chOff x="4582493" y="6210118"/>
            <a:chExt cx="3216156" cy="150429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5400000">
              <a:off x="4582493" y="6210118"/>
              <a:ext cx="3216156" cy="150429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9733227" y="6244116"/>
            <a:ext cx="3216156" cy="150429"/>
            <a:chOff x="9733227" y="6244116"/>
            <a:chExt cx="3216156" cy="150429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5400000">
              <a:off x="9733227" y="6244116"/>
              <a:ext cx="3216156" cy="150429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2642081" y="6253884"/>
            <a:ext cx="3216156" cy="150429"/>
            <a:chOff x="12642081" y="6253884"/>
            <a:chExt cx="3216156" cy="150429"/>
          </a:xfrm>
        </p:grpSpPr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5400000">
              <a:off x="12642081" y="6253884"/>
              <a:ext cx="3216156" cy="150429"/>
            </a:xfrm>
            <a:prstGeom prst="rect">
              <a:avLst/>
            </a:prstGeom>
          </p:spPr>
        </p:pic>
      </p:grpSp>
      <p:pic>
        <p:nvPicPr>
          <p:cNvPr id="70" name="Object 6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231001" y="2780442"/>
            <a:ext cx="2161905" cy="542857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19818" y="1334722"/>
            <a:ext cx="3447619" cy="76190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41132" y="2001151"/>
            <a:ext cx="1685714" cy="50476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515924" y="3056600"/>
            <a:ext cx="1194296" cy="1306742"/>
            <a:chOff x="4515924" y="3056600"/>
            <a:chExt cx="1194296" cy="1306742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15924" y="3056600"/>
              <a:ext cx="1194296" cy="130674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356711" y="3056600"/>
            <a:ext cx="1744799" cy="1266280"/>
            <a:chOff x="8356711" y="3056600"/>
            <a:chExt cx="1744799" cy="126628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356711" y="3056600"/>
              <a:ext cx="1744799" cy="126628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292994" y="6356960"/>
            <a:ext cx="4022661" cy="150429"/>
            <a:chOff x="7292994" y="6356960"/>
            <a:chExt cx="4022661" cy="15042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5400000">
              <a:off x="7292994" y="6356960"/>
              <a:ext cx="4022661" cy="150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373704" y="3854956"/>
            <a:ext cx="1904163" cy="916935"/>
            <a:chOff x="6373704" y="3854956"/>
            <a:chExt cx="1904163" cy="91693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560000">
              <a:off x="6373704" y="3854956"/>
              <a:ext cx="1904163" cy="91693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216197" y="4684389"/>
            <a:ext cx="1904163" cy="916935"/>
            <a:chOff x="6216197" y="4684389"/>
            <a:chExt cx="1904163" cy="91693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9180000">
              <a:off x="6216197" y="4684389"/>
              <a:ext cx="1904163" cy="916935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733220" y="4491325"/>
            <a:ext cx="3123810" cy="447619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0600960" y="4684389"/>
            <a:ext cx="1904163" cy="916935"/>
            <a:chOff x="10600960" y="4684389"/>
            <a:chExt cx="1904163" cy="91693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9240000">
              <a:off x="10600960" y="4684389"/>
              <a:ext cx="1904163" cy="91693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377932" y="5710482"/>
            <a:ext cx="1982414" cy="954617"/>
            <a:chOff x="6377932" y="5710482"/>
            <a:chExt cx="1982414" cy="954617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1500000">
              <a:off x="6377932" y="5710482"/>
              <a:ext cx="1982414" cy="954617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747591" y="7178706"/>
            <a:ext cx="2895238" cy="447619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145915" y="5675029"/>
            <a:ext cx="2266667" cy="447619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845080" y="2053982"/>
            <a:ext cx="2266667" cy="1209524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3098405" y="6299458"/>
            <a:ext cx="4022661" cy="150429"/>
            <a:chOff x="3098405" y="6299458"/>
            <a:chExt cx="4022661" cy="150429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5400000">
              <a:off x="3098405" y="6299458"/>
              <a:ext cx="4022661" cy="15042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1923181" y="6299458"/>
            <a:ext cx="4022661" cy="150429"/>
            <a:chOff x="11923181" y="6299458"/>
            <a:chExt cx="4022661" cy="150429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5400000">
              <a:off x="11923181" y="6299458"/>
              <a:ext cx="4022661" cy="150429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990496" y="1998068"/>
            <a:ext cx="2171429" cy="1209524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0759091" y="6558756"/>
            <a:ext cx="1904163" cy="916935"/>
            <a:chOff x="10759091" y="6558756"/>
            <a:chExt cx="1904163" cy="916935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1560000">
              <a:off x="10759091" y="6558756"/>
              <a:ext cx="1904163" cy="91693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0758838" y="3843656"/>
            <a:ext cx="1904163" cy="916935"/>
            <a:chOff x="10758838" y="3843656"/>
            <a:chExt cx="1904163" cy="916935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620000">
              <a:off x="10758838" y="3843656"/>
              <a:ext cx="1904163" cy="916935"/>
            </a:xfrm>
            <a:prstGeom prst="rect">
              <a:avLst/>
            </a:prstGeom>
          </p:spPr>
        </p:pic>
      </p:grpSp>
      <p:pic>
        <p:nvPicPr>
          <p:cNvPr id="42" name="Object 4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070237" y="4491325"/>
            <a:ext cx="3123810" cy="447619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6373451" y="6570056"/>
            <a:ext cx="1904163" cy="916935"/>
            <a:chOff x="6373451" y="6570056"/>
            <a:chExt cx="1904163" cy="916935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9180000">
              <a:off x="6373451" y="6570056"/>
              <a:ext cx="1904163" cy="916935"/>
            </a:xfrm>
            <a:prstGeom prst="rect">
              <a:avLst/>
            </a:prstGeom>
          </p:spPr>
        </p:pic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990683" y="7135579"/>
            <a:ext cx="2895238" cy="447619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4361244" y="8490083"/>
            <a:ext cx="9200000" cy="1428571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2750763" y="1998068"/>
            <a:ext cx="2171429" cy="1209524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3337364" y="3056600"/>
            <a:ext cx="1194296" cy="1306742"/>
            <a:chOff x="13337364" y="3056600"/>
            <a:chExt cx="1194296" cy="1306742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337364" y="3056600"/>
              <a:ext cx="1194296" cy="130674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19818" y="1334722"/>
            <a:ext cx="3447619" cy="76190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41132" y="2001151"/>
            <a:ext cx="1685714" cy="50476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580863" y="7095537"/>
            <a:ext cx="2803240" cy="860883"/>
            <a:chOff x="1580863" y="7095537"/>
            <a:chExt cx="2803240" cy="860883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80863" y="7095537"/>
              <a:ext cx="2803240" cy="860883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45736" y="4398463"/>
            <a:ext cx="1019048" cy="466667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01617" y="7117388"/>
            <a:ext cx="1171429" cy="46666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739483" y="3651492"/>
            <a:ext cx="1849057" cy="971902"/>
            <a:chOff x="4739483" y="3651492"/>
            <a:chExt cx="1849057" cy="97190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739483" y="3651492"/>
              <a:ext cx="1849057" cy="97190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710181" y="6272631"/>
            <a:ext cx="1878359" cy="971902"/>
            <a:chOff x="4710181" y="6272631"/>
            <a:chExt cx="1878359" cy="97190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710181" y="6272631"/>
              <a:ext cx="1878359" cy="97190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933261" y="3549145"/>
            <a:ext cx="2189653" cy="1205583"/>
            <a:chOff x="7933261" y="3549145"/>
            <a:chExt cx="2189653" cy="120558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933261" y="3549145"/>
              <a:ext cx="2189653" cy="120558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834886" y="6157362"/>
            <a:ext cx="2205784" cy="1214464"/>
            <a:chOff x="7834886" y="6157362"/>
            <a:chExt cx="2205784" cy="121446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834886" y="6157362"/>
              <a:ext cx="2205784" cy="121446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272101" y="5300729"/>
            <a:ext cx="1725623" cy="971902"/>
            <a:chOff x="10272101" y="5300729"/>
            <a:chExt cx="1725623" cy="971902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272101" y="5300729"/>
              <a:ext cx="1725623" cy="971902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45736" y="2998489"/>
            <a:ext cx="3038095" cy="466667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43551" y="7147771"/>
            <a:ext cx="3152381" cy="895238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627586" y="6296090"/>
            <a:ext cx="2803240" cy="860883"/>
            <a:chOff x="627586" y="6296090"/>
            <a:chExt cx="2803240" cy="860883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7586" y="6296090"/>
              <a:ext cx="2803240" cy="860883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0274" y="6323583"/>
            <a:ext cx="2580952" cy="895238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635633" y="3577165"/>
            <a:ext cx="2803240" cy="860883"/>
            <a:chOff x="635633" y="3577165"/>
            <a:chExt cx="2803240" cy="860883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35633" y="3577165"/>
              <a:ext cx="2803240" cy="860883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8320" y="3794338"/>
            <a:ext cx="2895238" cy="438095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522354" y="4438048"/>
            <a:ext cx="2803240" cy="860883"/>
            <a:chOff x="1522354" y="4438048"/>
            <a:chExt cx="2803240" cy="860883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22354" y="4438048"/>
              <a:ext cx="2803240" cy="860883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985043" y="4655219"/>
            <a:ext cx="2933333" cy="438095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5062064" y="3690948"/>
            <a:ext cx="1161905" cy="895238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5010770" y="6327264"/>
            <a:ext cx="1200000" cy="895238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8044084" y="6354654"/>
            <a:ext cx="1419048" cy="895238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8068064" y="3730020"/>
            <a:ext cx="1571429" cy="895238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0540763" y="5369489"/>
            <a:ext cx="1161905" cy="895238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0081839" y="6393606"/>
            <a:ext cx="889495" cy="414558"/>
            <a:chOff x="10081839" y="6393606"/>
            <a:chExt cx="889495" cy="414558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 rot="-11820000">
              <a:off x="10081839" y="6393606"/>
              <a:ext cx="889495" cy="414558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9374701" y="4937204"/>
            <a:ext cx="1043584" cy="411306"/>
            <a:chOff x="9374701" y="4937204"/>
            <a:chExt cx="1043584" cy="411306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 rot="3600000">
              <a:off x="9374701" y="4937204"/>
              <a:ext cx="1043584" cy="411306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6723754" y="4001819"/>
            <a:ext cx="1194632" cy="411306"/>
            <a:chOff x="6723754" y="4001819"/>
            <a:chExt cx="1194632" cy="411306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 rot="1140000">
              <a:off x="6723754" y="4001819"/>
              <a:ext cx="1194632" cy="411306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6622128" y="6526046"/>
            <a:ext cx="1179171" cy="405983"/>
            <a:chOff x="6622128" y="6526046"/>
            <a:chExt cx="1179171" cy="405983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 rot="-9780000">
              <a:off x="6622128" y="6526046"/>
              <a:ext cx="1179171" cy="405983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3485413" y="3917908"/>
            <a:ext cx="1194632" cy="506289"/>
            <a:chOff x="3485413" y="3917908"/>
            <a:chExt cx="1194632" cy="506289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 rot="1080000">
              <a:off x="3485413" y="3917908"/>
              <a:ext cx="1194632" cy="506289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3532412" y="6642221"/>
            <a:ext cx="1179171" cy="405983"/>
            <a:chOff x="3532412" y="6642221"/>
            <a:chExt cx="1179171" cy="405983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 rot="-10140000">
              <a:off x="3532412" y="6642221"/>
              <a:ext cx="1179171" cy="405983"/>
            </a:xfrm>
            <a:prstGeom prst="rect">
              <a:avLst/>
            </a:prstGeom>
          </p:spPr>
        </p:pic>
      </p:grpSp>
      <p:pic>
        <p:nvPicPr>
          <p:cNvPr id="61" name="Object 60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-48587" y="8990460"/>
            <a:ext cx="12933333" cy="628571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6278962" y="4852518"/>
            <a:ext cx="1928201" cy="817178"/>
            <a:chOff x="6278962" y="4852518"/>
            <a:chExt cx="1928201" cy="817178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 rot="3000000">
              <a:off x="6278962" y="4852518"/>
              <a:ext cx="1928201" cy="817178"/>
            </a:xfrm>
            <a:prstGeom prst="rect">
              <a:avLst/>
            </a:prstGeom>
          </p:spPr>
        </p:pic>
      </p:grpSp>
      <p:pic>
        <p:nvPicPr>
          <p:cNvPr id="65" name="Object 64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 rot="1620000">
            <a:off x="6487873" y="4623331"/>
            <a:ext cx="1171429" cy="476190"/>
          </a:xfrm>
          <a:prstGeom prst="rect">
            <a:avLst/>
          </a:prstGeom>
        </p:spPr>
      </p:pic>
      <p:pic>
        <p:nvPicPr>
          <p:cNvPr id="66" name="Object 65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 rot="60000">
            <a:off x="6218809" y="3791374"/>
            <a:ext cx="1361905" cy="476190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12185904" y="1853200"/>
            <a:ext cx="5871692" cy="6916897"/>
            <a:chOff x="12185904" y="1853200"/>
            <a:chExt cx="5871692" cy="6916897"/>
          </a:xfrm>
        </p:grpSpPr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2185904" y="1853200"/>
              <a:ext cx="5871692" cy="6916897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2667076" y="2707791"/>
            <a:ext cx="966904" cy="25446"/>
            <a:chOff x="12667076" y="2707791"/>
            <a:chExt cx="966904" cy="25446"/>
          </a:xfrm>
        </p:grpSpPr>
        <p:pic>
          <p:nvPicPr>
            <p:cNvPr id="71" name="Object 70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2667076" y="2707791"/>
              <a:ext cx="966904" cy="25446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2776486" y="3826871"/>
            <a:ext cx="966904" cy="25446"/>
            <a:chOff x="12776486" y="3826871"/>
            <a:chExt cx="966904" cy="25446"/>
          </a:xfrm>
        </p:grpSpPr>
        <p:pic>
          <p:nvPicPr>
            <p:cNvPr id="74" name="Object 73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2776486" y="3826871"/>
              <a:ext cx="966904" cy="25446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2776486" y="5311648"/>
            <a:ext cx="966904" cy="25446"/>
            <a:chOff x="12776486" y="5311648"/>
            <a:chExt cx="966904" cy="25446"/>
          </a:xfrm>
        </p:grpSpPr>
        <p:pic>
          <p:nvPicPr>
            <p:cNvPr id="77" name="Object 76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2776486" y="5311648"/>
              <a:ext cx="966904" cy="25446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12758251" y="6438330"/>
            <a:ext cx="411717" cy="30347"/>
            <a:chOff x="12758251" y="6438330"/>
            <a:chExt cx="411717" cy="30347"/>
          </a:xfrm>
        </p:grpSpPr>
        <p:pic>
          <p:nvPicPr>
            <p:cNvPr id="80" name="Object 79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2758251" y="6438330"/>
              <a:ext cx="411717" cy="30347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13488517" y="5719272"/>
            <a:ext cx="1853010" cy="31711"/>
            <a:chOff x="13488517" y="5719272"/>
            <a:chExt cx="1853010" cy="31711"/>
          </a:xfrm>
        </p:grpSpPr>
        <p:pic>
          <p:nvPicPr>
            <p:cNvPr id="83" name="Object 82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3488517" y="5719272"/>
              <a:ext cx="1853010" cy="31711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13530028" y="6654773"/>
            <a:ext cx="1542570" cy="15614"/>
            <a:chOff x="13530028" y="6654773"/>
            <a:chExt cx="1542570" cy="15614"/>
          </a:xfrm>
        </p:grpSpPr>
        <p:pic>
          <p:nvPicPr>
            <p:cNvPr id="86" name="Object 85"/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3530028" y="6654773"/>
              <a:ext cx="1542570" cy="15614"/>
            </a:xfrm>
            <a:prstGeom prst="rect">
              <a:avLst/>
            </a:prstGeom>
          </p:spPr>
        </p:pic>
      </p:grpSp>
      <p:pic>
        <p:nvPicPr>
          <p:cNvPr id="88" name="Object 87"/>
          <p:cNvPicPr>
            <a:picLocks noChangeAspect="1"/>
          </p:cNvPicPr>
          <p:nvPr/>
        </p:nvPicPr>
        <p:blipFill>
          <a:blip r:embed="rId36" cstate="print"/>
          <a:stretch>
            <a:fillRect/>
          </a:stretch>
        </p:blipFill>
        <p:spPr>
          <a:xfrm>
            <a:off x="12758737" y="8819319"/>
            <a:ext cx="4161905" cy="780952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19818" y="1334722"/>
            <a:ext cx="3447619" cy="76190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41132" y="2001151"/>
            <a:ext cx="2514286" cy="50476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609524" y="2510305"/>
            <a:ext cx="9060622" cy="6104594"/>
            <a:chOff x="4609524" y="2510305"/>
            <a:chExt cx="9060622" cy="6104594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09524" y="2510305"/>
              <a:ext cx="9060622" cy="610459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823178" y="3752945"/>
            <a:ext cx="1500124" cy="552490"/>
            <a:chOff x="7823178" y="3752945"/>
            <a:chExt cx="1500124" cy="55249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600000">
              <a:off x="7823178" y="3752945"/>
              <a:ext cx="1500124" cy="552490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945662" y="8895431"/>
            <a:ext cx="9504762" cy="771429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19818" y="1334722"/>
            <a:ext cx="3447619" cy="76190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41132" y="2001151"/>
            <a:ext cx="2514286" cy="504762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945660" y="9499203"/>
            <a:ext cx="8819048" cy="78095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838719" y="2516735"/>
            <a:ext cx="11848256" cy="1493822"/>
            <a:chOff x="2838719" y="2516735"/>
            <a:chExt cx="11848256" cy="149382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838719" y="2516735"/>
              <a:ext cx="11848256" cy="149382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905930" y="3878800"/>
            <a:ext cx="12473855" cy="5550865"/>
            <a:chOff x="2905930" y="3878800"/>
            <a:chExt cx="12473855" cy="555086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905930" y="3878800"/>
              <a:ext cx="12473855" cy="555086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146619" y="6808357"/>
            <a:ext cx="1961201" cy="1079802"/>
            <a:chOff x="7146619" y="6808357"/>
            <a:chExt cx="1961201" cy="107980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46619" y="6808357"/>
              <a:ext cx="1961201" cy="107980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791494" y="6808357"/>
            <a:ext cx="1961201" cy="1079802"/>
            <a:chOff x="3791494" y="6808357"/>
            <a:chExt cx="1961201" cy="107980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91494" y="6808357"/>
              <a:ext cx="1961201" cy="1079802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19818" y="1334722"/>
            <a:ext cx="3447619" cy="76190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114545" y="3203913"/>
            <a:ext cx="2475035" cy="1362709"/>
            <a:chOff x="6114545" y="3203913"/>
            <a:chExt cx="2475035" cy="136270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114545" y="3203913"/>
              <a:ext cx="2475035" cy="1362709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550266" y="3334680"/>
            <a:ext cx="4190476" cy="1314286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553964" y="6916170"/>
            <a:ext cx="3323810" cy="1038095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917916" y="6870751"/>
            <a:ext cx="3323810" cy="103809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512863" y="6911532"/>
            <a:ext cx="1167556" cy="494814"/>
            <a:chOff x="2512863" y="6911532"/>
            <a:chExt cx="1167556" cy="49481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320000">
              <a:off x="2512863" y="6911532"/>
              <a:ext cx="1167556" cy="4948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398725" y="7282205"/>
            <a:ext cx="1167556" cy="494814"/>
            <a:chOff x="2398725" y="7282205"/>
            <a:chExt cx="1167556" cy="49481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9180000">
              <a:off x="2398725" y="7282205"/>
              <a:ext cx="1167556" cy="494814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26770" y="3303542"/>
            <a:ext cx="4000000" cy="638095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26767" y="3842001"/>
            <a:ext cx="4133333" cy="638095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-784033" y="6812229"/>
            <a:ext cx="3171429" cy="504762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-784036" y="7238900"/>
            <a:ext cx="3276190" cy="504762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172809" y="7102807"/>
            <a:ext cx="2733333" cy="504762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441132" y="2001151"/>
            <a:ext cx="2514286" cy="504762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4536249" y="3341369"/>
            <a:ext cx="1473454" cy="624455"/>
            <a:chOff x="4536249" y="3341369"/>
            <a:chExt cx="1473454" cy="624455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1320000">
              <a:off x="4536249" y="3341369"/>
              <a:ext cx="1473454" cy="62445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392207" y="3809158"/>
            <a:ext cx="1473454" cy="624455"/>
            <a:chOff x="4392207" y="3809158"/>
            <a:chExt cx="1473454" cy="624455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-9180000">
              <a:off x="4392207" y="3809158"/>
              <a:ext cx="1473454" cy="62445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5807162" y="7359611"/>
            <a:ext cx="1167556" cy="494814"/>
            <a:chOff x="5807162" y="7359611"/>
            <a:chExt cx="1167556" cy="494814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320000">
              <a:off x="5807162" y="7359611"/>
              <a:ext cx="1167556" cy="49481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5801388" y="6874140"/>
            <a:ext cx="1167556" cy="494814"/>
            <a:chOff x="5801388" y="6874140"/>
            <a:chExt cx="1167556" cy="494814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9180000">
              <a:off x="5801388" y="6874140"/>
              <a:ext cx="1167556" cy="49481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9604691" y="1904207"/>
            <a:ext cx="7508703" cy="5659685"/>
            <a:chOff x="9604691" y="1904207"/>
            <a:chExt cx="7508703" cy="5659685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604691" y="1904207"/>
              <a:ext cx="7508703" cy="5659685"/>
            </a:xfrm>
            <a:prstGeom prst="rect">
              <a:avLst/>
            </a:prstGeom>
          </p:spPr>
        </p:pic>
      </p:grpSp>
      <p:pic>
        <p:nvPicPr>
          <p:cNvPr id="42" name="Object 41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16414" y="8293979"/>
            <a:ext cx="8590476" cy="771429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8067377" y="8293979"/>
            <a:ext cx="7742857" cy="771429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59540" y="4674207"/>
            <a:ext cx="7361905" cy="714286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19818" y="1334722"/>
            <a:ext cx="2885714" cy="76190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138127" y="1300887"/>
            <a:ext cx="935231" cy="811051"/>
            <a:chOff x="4138127" y="1300887"/>
            <a:chExt cx="935231" cy="81105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38127" y="1300887"/>
              <a:ext cx="935231" cy="81105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489026" y="2963571"/>
            <a:ext cx="6171429" cy="4358571"/>
            <a:chOff x="2489026" y="2963571"/>
            <a:chExt cx="6171429" cy="435857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89026" y="2963571"/>
              <a:ext cx="6171429" cy="4358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602765" y="3545669"/>
            <a:ext cx="3683468" cy="3194376"/>
            <a:chOff x="10602765" y="3545669"/>
            <a:chExt cx="3683468" cy="319437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602765" y="3545669"/>
              <a:ext cx="3683468" cy="3194376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318037" y="7262300"/>
            <a:ext cx="5828571" cy="1228571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19818" y="1334722"/>
            <a:ext cx="2885714" cy="76190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138127" y="1300887"/>
            <a:ext cx="935231" cy="811051"/>
            <a:chOff x="4138127" y="1300887"/>
            <a:chExt cx="935231" cy="81105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38127" y="1300887"/>
              <a:ext cx="935231" cy="811051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53412" y="4673842"/>
            <a:ext cx="5228571" cy="714286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53414" y="5945910"/>
            <a:ext cx="5095238" cy="723810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09173" y="7343100"/>
            <a:ext cx="7247619" cy="71428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73337" y="3267755"/>
            <a:ext cx="1657143" cy="114285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637711" y="4673841"/>
            <a:ext cx="7333333" cy="714286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637711" y="5943384"/>
            <a:ext cx="5838095" cy="71428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637711" y="7325828"/>
            <a:ext cx="7914286" cy="714286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557684" y="3265234"/>
            <a:ext cx="1657143" cy="1142857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19818" y="1334722"/>
            <a:ext cx="2904762" cy="76190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138127" y="1300887"/>
            <a:ext cx="935231" cy="811051"/>
            <a:chOff x="4138127" y="1300887"/>
            <a:chExt cx="935231" cy="81105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38127" y="1300887"/>
              <a:ext cx="935231" cy="81105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587954" y="2797412"/>
            <a:ext cx="4970807" cy="6738886"/>
            <a:chOff x="2587954" y="2797412"/>
            <a:chExt cx="4970807" cy="673888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587954" y="2797412"/>
              <a:ext cx="4970807" cy="67388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502304" y="2583827"/>
            <a:ext cx="3991030" cy="3443222"/>
            <a:chOff x="11502304" y="2583827"/>
            <a:chExt cx="3991030" cy="344322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502304" y="2583827"/>
              <a:ext cx="3991030" cy="344322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508689" y="5664862"/>
            <a:ext cx="1504280" cy="724375"/>
            <a:chOff x="8508689" y="5664862"/>
            <a:chExt cx="1504280" cy="72437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320000">
              <a:off x="8508689" y="5664862"/>
              <a:ext cx="1504280" cy="72437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128009" y="6491279"/>
            <a:ext cx="739620" cy="740269"/>
            <a:chOff x="13128009" y="6491279"/>
            <a:chExt cx="739620" cy="74026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128009" y="6491279"/>
              <a:ext cx="739620" cy="740269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677608" y="7702582"/>
            <a:ext cx="7800000" cy="71428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668E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981224" y="2796072"/>
            <a:ext cx="6095238" cy="246666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142450" y="7016950"/>
            <a:ext cx="3459042" cy="77219"/>
            <a:chOff x="13142450" y="7016950"/>
            <a:chExt cx="3459042" cy="7721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3142450" y="7016950"/>
              <a:ext cx="3459042" cy="7721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771729" y="1610435"/>
            <a:ext cx="9819048" cy="7114286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668E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53380" y="1610435"/>
            <a:ext cx="7428571" cy="711428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689058" y="7016950"/>
            <a:ext cx="3459042" cy="77219"/>
            <a:chOff x="1689058" y="7016950"/>
            <a:chExt cx="3459042" cy="7721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689058" y="7016950"/>
              <a:ext cx="3459042" cy="7721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018014" y="2843690"/>
            <a:ext cx="6076190" cy="2466667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19818" y="1334722"/>
            <a:ext cx="2895238" cy="76190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182853" y="4194299"/>
            <a:ext cx="13771429" cy="2190476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668E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08624" y="1366138"/>
            <a:ext cx="5838095" cy="450476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34824" y="4847395"/>
            <a:ext cx="5161905" cy="590476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46391" y="7484325"/>
            <a:ext cx="1780952" cy="84761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4723271" y="6789910"/>
            <a:ext cx="2468377" cy="2538176"/>
            <a:chOff x="14723271" y="6789910"/>
            <a:chExt cx="2468377" cy="253817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723271" y="6789910"/>
              <a:ext cx="2468377" cy="253817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19818" y="1334751"/>
            <a:ext cx="2885714" cy="76190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41132" y="2001151"/>
            <a:ext cx="1523810" cy="504762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182853" y="3763852"/>
            <a:ext cx="16742857" cy="2190476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114283" y="6227184"/>
            <a:ext cx="17438095" cy="136190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341180" y="4031166"/>
            <a:ext cx="1762267" cy="1762267"/>
            <a:chOff x="2341180" y="4031166"/>
            <a:chExt cx="1762267" cy="176226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341180" y="4031166"/>
              <a:ext cx="1762267" cy="176226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289427" y="5305339"/>
            <a:ext cx="7740952" cy="77219"/>
            <a:chOff x="5289427" y="5305339"/>
            <a:chExt cx="7740952" cy="772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400000">
              <a:off x="5289427" y="5305339"/>
              <a:ext cx="7740952" cy="7721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19818" y="1334722"/>
            <a:ext cx="6571429" cy="76190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828468" y="1484564"/>
            <a:ext cx="459396" cy="469841"/>
            <a:chOff x="7828468" y="1484564"/>
            <a:chExt cx="459396" cy="46984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828468" y="1484564"/>
              <a:ext cx="459396" cy="46984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41132" y="2001202"/>
            <a:ext cx="1333333" cy="50476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648308" y="3626711"/>
            <a:ext cx="6639556" cy="124205"/>
            <a:chOff x="1648308" y="3626711"/>
            <a:chExt cx="6639556" cy="12420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48308" y="3626711"/>
              <a:ext cx="6639556" cy="12420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48308" y="5018652"/>
            <a:ext cx="6639556" cy="124205"/>
            <a:chOff x="1648308" y="5018652"/>
            <a:chExt cx="6639556" cy="12420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48308" y="5018652"/>
              <a:ext cx="6639556" cy="12420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640245" y="6510077"/>
            <a:ext cx="6639556" cy="124205"/>
            <a:chOff x="1640245" y="6510077"/>
            <a:chExt cx="6639556" cy="12420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40245" y="6510077"/>
              <a:ext cx="6639556" cy="12420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640245" y="7940114"/>
            <a:ext cx="6639556" cy="124205"/>
            <a:chOff x="1640245" y="7940114"/>
            <a:chExt cx="6639556" cy="12420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40245" y="7940114"/>
              <a:ext cx="6639556" cy="12420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001664" y="3655282"/>
            <a:ext cx="6639556" cy="124205"/>
            <a:chOff x="10001664" y="3655282"/>
            <a:chExt cx="6639556" cy="124205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001664" y="3655282"/>
              <a:ext cx="6639556" cy="12420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001664" y="5047223"/>
            <a:ext cx="6639556" cy="124205"/>
            <a:chOff x="10001664" y="5047223"/>
            <a:chExt cx="6639556" cy="124205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001664" y="5047223"/>
              <a:ext cx="6639556" cy="12420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993601" y="6538648"/>
            <a:ext cx="6639556" cy="124205"/>
            <a:chOff x="9993601" y="6538648"/>
            <a:chExt cx="6639556" cy="124205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993601" y="6538648"/>
              <a:ext cx="6639556" cy="124205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607801" y="2594416"/>
            <a:ext cx="2076190" cy="1247619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607801" y="3923488"/>
            <a:ext cx="5333333" cy="1247619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607804" y="5435684"/>
            <a:ext cx="4038095" cy="1247619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032393" y="3937069"/>
            <a:ext cx="4228571" cy="1247619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665620" y="6805734"/>
            <a:ext cx="1838095" cy="1247619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032394" y="5459438"/>
            <a:ext cx="1133333" cy="1247619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032394" y="2492378"/>
            <a:ext cx="4114286" cy="1247619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648308" y="2539597"/>
            <a:ext cx="1149217" cy="1149217"/>
            <a:chOff x="1648308" y="2539597"/>
            <a:chExt cx="1149217" cy="1149217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648308" y="2539597"/>
              <a:ext cx="1149217" cy="1149217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0073400" y="2639539"/>
            <a:ext cx="987172" cy="987172"/>
            <a:chOff x="10073400" y="2639539"/>
            <a:chExt cx="987172" cy="987172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073400" y="2639539"/>
              <a:ext cx="987172" cy="987172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0139521" y="4161094"/>
            <a:ext cx="857558" cy="857558"/>
            <a:chOff x="10139521" y="4161094"/>
            <a:chExt cx="857558" cy="857558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139521" y="4161094"/>
              <a:ext cx="857558" cy="857558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714819" y="5557179"/>
            <a:ext cx="952898" cy="952898"/>
            <a:chOff x="1714819" y="5557179"/>
            <a:chExt cx="952898" cy="952898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714819" y="5557179"/>
              <a:ext cx="952898" cy="952898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673853" y="4047361"/>
            <a:ext cx="971291" cy="971291"/>
            <a:chOff x="1673853" y="4047361"/>
            <a:chExt cx="971291" cy="971291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673853" y="4047361"/>
              <a:ext cx="971291" cy="971291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9988966" y="5480320"/>
            <a:ext cx="1029757" cy="1029757"/>
            <a:chOff x="9988966" y="5480320"/>
            <a:chExt cx="1029757" cy="1029757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988966" y="5480320"/>
              <a:ext cx="1029757" cy="1029757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648308" y="6920504"/>
            <a:ext cx="944294" cy="944294"/>
            <a:chOff x="1648308" y="6920504"/>
            <a:chExt cx="944294" cy="944294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648308" y="6920504"/>
              <a:ext cx="944294" cy="944294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0051609" y="7046653"/>
            <a:ext cx="945470" cy="808377"/>
            <a:chOff x="10051609" y="7046653"/>
            <a:chExt cx="945470" cy="808377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0051609" y="7046653"/>
              <a:ext cx="945470" cy="808377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9988966" y="7940114"/>
            <a:ext cx="6639556" cy="124205"/>
            <a:chOff x="9988966" y="7940114"/>
            <a:chExt cx="6639556" cy="124205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988966" y="7940114"/>
              <a:ext cx="6639556" cy="124205"/>
            </a:xfrm>
            <a:prstGeom prst="rect">
              <a:avLst/>
            </a:prstGeom>
          </p:spPr>
        </p:pic>
      </p:grpSp>
      <p:pic>
        <p:nvPicPr>
          <p:cNvPr id="65" name="Object 64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1032394" y="6827370"/>
            <a:ext cx="1219048" cy="124761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289427" y="5305339"/>
            <a:ext cx="7740952" cy="77219"/>
            <a:chOff x="5289427" y="5305339"/>
            <a:chExt cx="7740952" cy="772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400000">
              <a:off x="5289427" y="5305339"/>
              <a:ext cx="7740952" cy="7721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19818" y="1334722"/>
            <a:ext cx="6571429" cy="76190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828468" y="1484564"/>
            <a:ext cx="459396" cy="469841"/>
            <a:chOff x="7828468" y="1484564"/>
            <a:chExt cx="459396" cy="46984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828468" y="1484564"/>
              <a:ext cx="459396" cy="46984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41132" y="2001199"/>
            <a:ext cx="1380952" cy="50476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648308" y="3626711"/>
            <a:ext cx="6639556" cy="124205"/>
            <a:chOff x="1648308" y="3626711"/>
            <a:chExt cx="6639556" cy="12420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48308" y="3626711"/>
              <a:ext cx="6639556" cy="12420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51791" y="5488835"/>
            <a:ext cx="6639556" cy="124205"/>
            <a:chOff x="1751791" y="5488835"/>
            <a:chExt cx="6639556" cy="12420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51791" y="5488835"/>
              <a:ext cx="6639556" cy="12420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732255" y="7533396"/>
            <a:ext cx="6639556" cy="124205"/>
            <a:chOff x="1732255" y="7533396"/>
            <a:chExt cx="6639556" cy="12420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32255" y="7533396"/>
              <a:ext cx="6639556" cy="12420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001664" y="3655282"/>
            <a:ext cx="6639556" cy="124205"/>
            <a:chOff x="10001664" y="3655282"/>
            <a:chExt cx="6639556" cy="12420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001664" y="3655282"/>
              <a:ext cx="6639556" cy="12420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001664" y="5057814"/>
            <a:ext cx="6639556" cy="124205"/>
            <a:chOff x="10001664" y="5057814"/>
            <a:chExt cx="6639556" cy="124205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001664" y="5057814"/>
              <a:ext cx="6639556" cy="12420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001664" y="6564886"/>
            <a:ext cx="6639556" cy="124205"/>
            <a:chOff x="10001664" y="6564886"/>
            <a:chExt cx="6639556" cy="124205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001664" y="6564886"/>
              <a:ext cx="6639556" cy="124205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588753" y="2556321"/>
            <a:ext cx="1952381" cy="1247619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693934" y="4376529"/>
            <a:ext cx="1895238" cy="1247619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690670" y="6420654"/>
            <a:ext cx="4038095" cy="1247619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126643" y="3945072"/>
            <a:ext cx="4228571" cy="1247619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170399" y="5441617"/>
            <a:ext cx="1380952" cy="1247619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127272" y="2530752"/>
            <a:ext cx="4114286" cy="1247619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737197" y="2611133"/>
            <a:ext cx="706387" cy="990180"/>
            <a:chOff x="1737197" y="2611133"/>
            <a:chExt cx="706387" cy="990180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737197" y="2611133"/>
              <a:ext cx="706387" cy="99018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0001664" y="2639539"/>
            <a:ext cx="987172" cy="987172"/>
            <a:chOff x="10001664" y="2639539"/>
            <a:chExt cx="987172" cy="987172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001664" y="2639539"/>
              <a:ext cx="987172" cy="987172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0131278" y="5691720"/>
            <a:ext cx="727945" cy="727945"/>
            <a:chOff x="10131278" y="5691720"/>
            <a:chExt cx="727945" cy="727945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131278" y="5691720"/>
              <a:ext cx="727945" cy="727945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751791" y="6538648"/>
            <a:ext cx="952898" cy="952898"/>
            <a:chOff x="1751791" y="6538648"/>
            <a:chExt cx="952898" cy="952898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751791" y="6538648"/>
              <a:ext cx="952898" cy="952898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751791" y="4641628"/>
            <a:ext cx="871585" cy="755856"/>
            <a:chOff x="1751791" y="4641628"/>
            <a:chExt cx="871585" cy="755856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751791" y="4641628"/>
              <a:ext cx="871585" cy="755856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0066471" y="4152025"/>
            <a:ext cx="857558" cy="857558"/>
            <a:chOff x="10066471" y="4152025"/>
            <a:chExt cx="857558" cy="857558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0066471" y="4152025"/>
              <a:ext cx="857558" cy="857558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0051609" y="7046653"/>
            <a:ext cx="945470" cy="808377"/>
            <a:chOff x="10051609" y="7046653"/>
            <a:chExt cx="945470" cy="808377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0051609" y="7046653"/>
              <a:ext cx="945470" cy="808377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9988966" y="7940114"/>
            <a:ext cx="6639556" cy="124205"/>
            <a:chOff x="9988966" y="7940114"/>
            <a:chExt cx="6639556" cy="124205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988966" y="7940114"/>
              <a:ext cx="6639556" cy="124205"/>
            </a:xfrm>
            <a:prstGeom prst="rect">
              <a:avLst/>
            </a:prstGeom>
          </p:spPr>
        </p:pic>
      </p:grpSp>
      <p:pic>
        <p:nvPicPr>
          <p:cNvPr id="58" name="Object 5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1098521" y="6808955"/>
            <a:ext cx="1219048" cy="124761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DADF2A8-BC6A-4623-AB7F-D6A13E467A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348" y="406479"/>
            <a:ext cx="12801304" cy="8534203"/>
          </a:xfrm>
          <a:prstGeom prst="rect">
            <a:avLst/>
          </a:prstGeom>
        </p:spPr>
      </p:pic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19818" y="1334722"/>
            <a:ext cx="1857143" cy="76190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974277" y="8868800"/>
            <a:ext cx="11857143" cy="72381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A80F29D-F4D8-4E3A-9B48-6A439B2522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6566" y="1388410"/>
            <a:ext cx="14757826" cy="8301276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19818" y="1334751"/>
            <a:ext cx="4295238" cy="83809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974281" y="8868805"/>
            <a:ext cx="7561905" cy="71428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19817" y="1334751"/>
            <a:ext cx="4200000" cy="83809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41132" y="2001151"/>
            <a:ext cx="1304762" cy="504762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81997" y="9055729"/>
            <a:ext cx="9838095" cy="71428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00436" y="2455030"/>
            <a:ext cx="16484841" cy="6721092"/>
            <a:chOff x="900436" y="2455030"/>
            <a:chExt cx="16484841" cy="672109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00436" y="2455030"/>
              <a:ext cx="16484841" cy="672109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Office PowerPoint</Application>
  <PresentationFormat>사용자 지정</PresentationFormat>
  <Paragraphs>0</Paragraphs>
  <Slides>32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35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김창민</cp:lastModifiedBy>
  <cp:revision>3</cp:revision>
  <dcterms:created xsi:type="dcterms:W3CDTF">2021-03-25T13:09:12Z</dcterms:created>
  <dcterms:modified xsi:type="dcterms:W3CDTF">2021-03-25T04:54:23Z</dcterms:modified>
</cp:coreProperties>
</file>